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86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EAA7A96B-2222-4E49-8801-298CC5A7FE5A}" type="datetimeFigureOut">
              <a:rPr lang="en-GB" smtClean="0"/>
              <a:t>09/03/2018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0CE1B5F8-1E35-43CD-89A6-DAB86C26ADA6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8432" cy="1825625"/>
          </a:xfrm>
        </p:spPr>
        <p:txBody>
          <a:bodyPr>
            <a:normAutofit/>
          </a:bodyPr>
          <a:lstStyle/>
          <a:p>
            <a:r>
              <a:rPr lang="en-GB" sz="1200" dirty="0" smtClean="0"/>
              <a:t>We use forces in every day life.  </a:t>
            </a:r>
            <a:r>
              <a:rPr lang="en-GB" sz="1200" smtClean="0"/>
              <a:t>Examples </a:t>
            </a:r>
            <a:r>
              <a:rPr lang="en-GB" sz="1200" smtClean="0"/>
              <a:t>are </a:t>
            </a:r>
            <a:r>
              <a:rPr lang="en-GB" sz="1200" dirty="0"/>
              <a:t>a</a:t>
            </a:r>
            <a:r>
              <a:rPr lang="en-GB" sz="1200" dirty="0" smtClean="0"/>
              <a:t> push or a pull.</a:t>
            </a:r>
            <a:endParaRPr lang="en-GB" sz="1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813"/>
          <a:stretch/>
        </p:blipFill>
        <p:spPr bwMode="auto">
          <a:xfrm>
            <a:off x="4572000" y="1713474"/>
            <a:ext cx="3842096" cy="14995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9" y="5354999"/>
            <a:ext cx="1619672" cy="15030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868143" y="5446777"/>
            <a:ext cx="194421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dirty="0" smtClean="0">
                <a:solidFill>
                  <a:srgbClr val="0070C0"/>
                </a:solidFill>
              </a:rPr>
              <a:t>Density=Mass ÷ Volume</a:t>
            </a:r>
          </a:p>
          <a:p>
            <a:r>
              <a:rPr lang="en-GB" sz="1050" b="1" dirty="0" smtClean="0">
                <a:solidFill>
                  <a:srgbClr val="0070C0"/>
                </a:solidFill>
              </a:rPr>
              <a:t>Mass=Density × Volume</a:t>
            </a:r>
          </a:p>
          <a:p>
            <a:r>
              <a:rPr lang="en-GB" sz="1050" b="1" dirty="0" smtClean="0">
                <a:solidFill>
                  <a:srgbClr val="0070C0"/>
                </a:solidFill>
              </a:rPr>
              <a:t>Volume=Mass ÷ Density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34" t="26298" r="8777" b="23755"/>
          <a:stretch/>
        </p:blipFill>
        <p:spPr bwMode="auto">
          <a:xfrm>
            <a:off x="539552" y="3645024"/>
            <a:ext cx="3013665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79512" y="188640"/>
            <a:ext cx="3816424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List of forces:</a:t>
            </a:r>
          </a:p>
          <a:p>
            <a:r>
              <a:rPr lang="en-GB" sz="1200" dirty="0" smtClean="0"/>
              <a:t>Gravity</a:t>
            </a:r>
          </a:p>
          <a:p>
            <a:r>
              <a:rPr lang="en-GB" sz="1200" dirty="0" smtClean="0"/>
              <a:t>Magnetism</a:t>
            </a:r>
          </a:p>
          <a:p>
            <a:r>
              <a:rPr lang="en-GB" sz="1200" dirty="0" smtClean="0"/>
              <a:t>Pull</a:t>
            </a:r>
          </a:p>
          <a:p>
            <a:r>
              <a:rPr lang="en-GB" sz="1200" dirty="0" smtClean="0"/>
              <a:t>Push</a:t>
            </a:r>
          </a:p>
          <a:p>
            <a:r>
              <a:rPr lang="en-GB" sz="1200" dirty="0" smtClean="0"/>
              <a:t>Drag</a:t>
            </a:r>
          </a:p>
          <a:p>
            <a:r>
              <a:rPr lang="en-GB" sz="1200" dirty="0" smtClean="0"/>
              <a:t>Friction</a:t>
            </a:r>
          </a:p>
          <a:p>
            <a:r>
              <a:rPr lang="en-GB" sz="1200" dirty="0" smtClean="0"/>
              <a:t>Water Resistance</a:t>
            </a:r>
          </a:p>
          <a:p>
            <a:r>
              <a:rPr lang="en-GB" sz="1200" dirty="0" smtClean="0"/>
              <a:t>Air Resistance</a:t>
            </a:r>
          </a:p>
          <a:p>
            <a:r>
              <a:rPr lang="en-GB" sz="1200" dirty="0" smtClean="0"/>
              <a:t>Upthrust</a:t>
            </a:r>
          </a:p>
          <a:p>
            <a:r>
              <a:rPr lang="en-GB" sz="1200" dirty="0" smtClean="0"/>
              <a:t>Weight</a:t>
            </a:r>
          </a:p>
          <a:p>
            <a:r>
              <a:rPr lang="en-GB" sz="1200" dirty="0" smtClean="0"/>
              <a:t>Thrust</a:t>
            </a:r>
          </a:p>
          <a:p>
            <a:r>
              <a:rPr lang="en-GB" sz="1200" dirty="0" smtClean="0"/>
              <a:t>Electromagnetism</a:t>
            </a:r>
          </a:p>
          <a:p>
            <a:endParaRPr lang="en-GB" sz="1200" dirty="0" smtClean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644007" y="548680"/>
            <a:ext cx="2880322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 smtClean="0"/>
              <a:t>Weight and Mass</a:t>
            </a:r>
          </a:p>
          <a:p>
            <a:r>
              <a:rPr lang="en-GB" sz="1050" dirty="0" smtClean="0"/>
              <a:t>Weight and Mass are not the same. Weight is the force acing upon an object, and weight is how much matter is in an object.</a:t>
            </a:r>
            <a:endParaRPr lang="en-GB" sz="500" dirty="0" smtClean="0"/>
          </a:p>
          <a:p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50853261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TM01859862[[fn=Urban Pop]]</Template>
  <TotalTime>37</TotalTime>
  <Words>74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Gill Sans MT</vt:lpstr>
      <vt:lpstr>Wingdings 3</vt:lpstr>
      <vt:lpstr>Urban Pop</vt:lpstr>
      <vt:lpstr>PowerPoint Presentation</vt:lpstr>
    </vt:vector>
  </TitlesOfParts>
  <Company>HAEC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Theodor Schmidt</dc:creator>
  <cp:lastModifiedBy>Theodor Schmidt</cp:lastModifiedBy>
  <cp:revision>5</cp:revision>
  <dcterms:created xsi:type="dcterms:W3CDTF">2017-02-28T10:39:05Z</dcterms:created>
  <dcterms:modified xsi:type="dcterms:W3CDTF">2018-03-09T11:07:51Z</dcterms:modified>
</cp:coreProperties>
</file>